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4"/>
    <p:restoredTop sz="94674"/>
  </p:normalViewPr>
  <p:slideViewPr>
    <p:cSldViewPr snapToGrid="0" snapToObjects="1">
      <p:cViewPr varScale="1">
        <p:scale>
          <a:sx n="144" d="100"/>
          <a:sy n="144" d="100"/>
        </p:scale>
        <p:origin x="208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747DEF-849C-40CD-8FAB-5C4FEB5977F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FF240A9-2995-4E1B-97F5-AD1BCDCE86B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Problem 2:</a:t>
          </a:r>
        </a:p>
      </dgm:t>
    </dgm:pt>
    <dgm:pt modelId="{1F8644D8-3837-4548-B5F2-D072CC0BCB74}" type="parTrans" cxnId="{7C82471B-7EAF-46A7-A097-24E87AD8E9EE}">
      <dgm:prSet/>
      <dgm:spPr/>
      <dgm:t>
        <a:bodyPr/>
        <a:lstStyle/>
        <a:p>
          <a:endParaRPr lang="en-US"/>
        </a:p>
      </dgm:t>
    </dgm:pt>
    <dgm:pt modelId="{AC6E74C5-DB6D-4A2C-827E-B8ED1392E031}" type="sibTrans" cxnId="{7C82471B-7EAF-46A7-A097-24E87AD8E9EE}">
      <dgm:prSet/>
      <dgm:spPr/>
      <dgm:t>
        <a:bodyPr/>
        <a:lstStyle/>
        <a:p>
          <a:endParaRPr lang="en-US"/>
        </a:p>
      </dgm:t>
    </dgm:pt>
    <dgm:pt modelId="{44C177A8-9752-4291-A5DE-CE3311B8655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Heavy vehicle testbed is a cyber physical testbed requires extraordinary security.</a:t>
          </a:r>
        </a:p>
      </dgm:t>
    </dgm:pt>
    <dgm:pt modelId="{44C11E61-6554-4E48-9988-E7413DD11D63}" type="parTrans" cxnId="{7B8AD361-7B64-4A0C-900E-75314BAF5246}">
      <dgm:prSet/>
      <dgm:spPr/>
      <dgm:t>
        <a:bodyPr/>
        <a:lstStyle/>
        <a:p>
          <a:endParaRPr lang="en-US"/>
        </a:p>
      </dgm:t>
    </dgm:pt>
    <dgm:pt modelId="{8F833831-31C1-4BE9-B400-9B99AC27C814}" type="sibTrans" cxnId="{7B8AD361-7B64-4A0C-900E-75314BAF5246}">
      <dgm:prSet/>
      <dgm:spPr/>
      <dgm:t>
        <a:bodyPr/>
        <a:lstStyle/>
        <a:p>
          <a:endParaRPr lang="en-US"/>
        </a:p>
      </dgm:t>
    </dgm:pt>
    <dgm:pt modelId="{9806D5FE-B724-40DE-A44A-29E496217744}" type="pres">
      <dgm:prSet presAssocID="{D3747DEF-849C-40CD-8FAB-5C4FEB5977FE}" presName="root" presStyleCnt="0">
        <dgm:presLayoutVars>
          <dgm:dir/>
          <dgm:resizeHandles val="exact"/>
        </dgm:presLayoutVars>
      </dgm:prSet>
      <dgm:spPr/>
    </dgm:pt>
    <dgm:pt modelId="{8F1B04B1-3222-42A4-97F6-05B29795D87C}" type="pres">
      <dgm:prSet presAssocID="{0FF240A9-2995-4E1B-97F5-AD1BCDCE86BD}" presName="compNode" presStyleCnt="0"/>
      <dgm:spPr/>
    </dgm:pt>
    <dgm:pt modelId="{1CF67A19-5B73-41D1-90BD-896E3CA35259}" type="pres">
      <dgm:prSet presAssocID="{0FF240A9-2995-4E1B-97F5-AD1BCDCE86BD}" presName="iconBgRect" presStyleLbl="bgShp" presStyleIdx="0" presStyleCnt="2"/>
      <dgm:spPr/>
    </dgm:pt>
    <dgm:pt modelId="{479B4C69-FD37-4FB8-AEAB-38501C538096}" type="pres">
      <dgm:prSet presAssocID="{0FF240A9-2995-4E1B-97F5-AD1BCDCE86B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88F21F2-B200-45D6-BBE0-78D1599B915F}" type="pres">
      <dgm:prSet presAssocID="{0FF240A9-2995-4E1B-97F5-AD1BCDCE86BD}" presName="spaceRect" presStyleCnt="0"/>
      <dgm:spPr/>
    </dgm:pt>
    <dgm:pt modelId="{3255B6FF-9965-4C0E-9A40-6A4A6E40693C}" type="pres">
      <dgm:prSet presAssocID="{0FF240A9-2995-4E1B-97F5-AD1BCDCE86BD}" presName="textRect" presStyleLbl="revTx" presStyleIdx="0" presStyleCnt="2">
        <dgm:presLayoutVars>
          <dgm:chMax val="1"/>
          <dgm:chPref val="1"/>
        </dgm:presLayoutVars>
      </dgm:prSet>
      <dgm:spPr/>
    </dgm:pt>
    <dgm:pt modelId="{37837EA7-5B05-4A15-BFC3-5FBD516AE1A8}" type="pres">
      <dgm:prSet presAssocID="{AC6E74C5-DB6D-4A2C-827E-B8ED1392E031}" presName="sibTrans" presStyleCnt="0"/>
      <dgm:spPr/>
    </dgm:pt>
    <dgm:pt modelId="{E499BCF9-19E9-4068-885D-7F1A6EE955A6}" type="pres">
      <dgm:prSet presAssocID="{44C177A8-9752-4291-A5DE-CE3311B8655D}" presName="compNode" presStyleCnt="0"/>
      <dgm:spPr/>
    </dgm:pt>
    <dgm:pt modelId="{0BC2AA3A-26DA-41AC-8C6C-CF48C5F742F1}" type="pres">
      <dgm:prSet presAssocID="{44C177A8-9752-4291-A5DE-CE3311B8655D}" presName="iconBgRect" presStyleLbl="bgShp" presStyleIdx="1" presStyleCnt="2"/>
      <dgm:spPr/>
    </dgm:pt>
    <dgm:pt modelId="{1F42CE11-AACA-42D7-8B2D-C52B39F04807}" type="pres">
      <dgm:prSet presAssocID="{44C177A8-9752-4291-A5DE-CE3311B865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0D3553F6-FF5B-4BB0-8AFF-A14E429B4F36}" type="pres">
      <dgm:prSet presAssocID="{44C177A8-9752-4291-A5DE-CE3311B8655D}" presName="spaceRect" presStyleCnt="0"/>
      <dgm:spPr/>
    </dgm:pt>
    <dgm:pt modelId="{49FA8874-4213-49AF-BF0B-3C5230C4735D}" type="pres">
      <dgm:prSet presAssocID="{44C177A8-9752-4291-A5DE-CE3311B8655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C82471B-7EAF-46A7-A097-24E87AD8E9EE}" srcId="{D3747DEF-849C-40CD-8FAB-5C4FEB5977FE}" destId="{0FF240A9-2995-4E1B-97F5-AD1BCDCE86BD}" srcOrd="0" destOrd="0" parTransId="{1F8644D8-3837-4548-B5F2-D072CC0BCB74}" sibTransId="{AC6E74C5-DB6D-4A2C-827E-B8ED1392E031}"/>
    <dgm:cxn modelId="{747AA338-C081-6D49-891C-C3151BC57E22}" type="presOf" srcId="{D3747DEF-849C-40CD-8FAB-5C4FEB5977FE}" destId="{9806D5FE-B724-40DE-A44A-29E496217744}" srcOrd="0" destOrd="0" presId="urn:microsoft.com/office/officeart/2018/5/layout/IconCircleLabelList"/>
    <dgm:cxn modelId="{7B8AD361-7B64-4A0C-900E-75314BAF5246}" srcId="{D3747DEF-849C-40CD-8FAB-5C4FEB5977FE}" destId="{44C177A8-9752-4291-A5DE-CE3311B8655D}" srcOrd="1" destOrd="0" parTransId="{44C11E61-6554-4E48-9988-E7413DD11D63}" sibTransId="{8F833831-31C1-4BE9-B400-9B99AC27C814}"/>
    <dgm:cxn modelId="{F0DDDE70-1073-1340-BE50-CB74F39B6A0E}" type="presOf" srcId="{44C177A8-9752-4291-A5DE-CE3311B8655D}" destId="{49FA8874-4213-49AF-BF0B-3C5230C4735D}" srcOrd="0" destOrd="0" presId="urn:microsoft.com/office/officeart/2018/5/layout/IconCircleLabelList"/>
    <dgm:cxn modelId="{59FD8AA1-315B-FE46-BE05-3D8B61D40CA3}" type="presOf" srcId="{0FF240A9-2995-4E1B-97F5-AD1BCDCE86BD}" destId="{3255B6FF-9965-4C0E-9A40-6A4A6E40693C}" srcOrd="0" destOrd="0" presId="urn:microsoft.com/office/officeart/2018/5/layout/IconCircleLabelList"/>
    <dgm:cxn modelId="{C29FCC7A-9AD7-B94B-800A-D3C8BEDF9F74}" type="presParOf" srcId="{9806D5FE-B724-40DE-A44A-29E496217744}" destId="{8F1B04B1-3222-42A4-97F6-05B29795D87C}" srcOrd="0" destOrd="0" presId="urn:microsoft.com/office/officeart/2018/5/layout/IconCircleLabelList"/>
    <dgm:cxn modelId="{F8F98EFB-24D9-7946-8223-22588E468F3B}" type="presParOf" srcId="{8F1B04B1-3222-42A4-97F6-05B29795D87C}" destId="{1CF67A19-5B73-41D1-90BD-896E3CA35259}" srcOrd="0" destOrd="0" presId="urn:microsoft.com/office/officeart/2018/5/layout/IconCircleLabelList"/>
    <dgm:cxn modelId="{BD7CF328-54D7-254B-9E43-E52AB39D7AD7}" type="presParOf" srcId="{8F1B04B1-3222-42A4-97F6-05B29795D87C}" destId="{479B4C69-FD37-4FB8-AEAB-38501C538096}" srcOrd="1" destOrd="0" presId="urn:microsoft.com/office/officeart/2018/5/layout/IconCircleLabelList"/>
    <dgm:cxn modelId="{C1957CAB-79FA-004F-A38F-D7DCE8463FBE}" type="presParOf" srcId="{8F1B04B1-3222-42A4-97F6-05B29795D87C}" destId="{088F21F2-B200-45D6-BBE0-78D1599B915F}" srcOrd="2" destOrd="0" presId="urn:microsoft.com/office/officeart/2018/5/layout/IconCircleLabelList"/>
    <dgm:cxn modelId="{F2FA1DAB-6CE9-0B49-B346-6B05C79EACC2}" type="presParOf" srcId="{8F1B04B1-3222-42A4-97F6-05B29795D87C}" destId="{3255B6FF-9965-4C0E-9A40-6A4A6E40693C}" srcOrd="3" destOrd="0" presId="urn:microsoft.com/office/officeart/2018/5/layout/IconCircleLabelList"/>
    <dgm:cxn modelId="{84E123EB-8D74-F047-BC59-044D3969B505}" type="presParOf" srcId="{9806D5FE-B724-40DE-A44A-29E496217744}" destId="{37837EA7-5B05-4A15-BFC3-5FBD516AE1A8}" srcOrd="1" destOrd="0" presId="urn:microsoft.com/office/officeart/2018/5/layout/IconCircleLabelList"/>
    <dgm:cxn modelId="{3961841C-C0BC-0448-BE7A-81146BFC9238}" type="presParOf" srcId="{9806D5FE-B724-40DE-A44A-29E496217744}" destId="{E499BCF9-19E9-4068-885D-7F1A6EE955A6}" srcOrd="2" destOrd="0" presId="urn:microsoft.com/office/officeart/2018/5/layout/IconCircleLabelList"/>
    <dgm:cxn modelId="{7B719547-4466-1144-B551-5AEE3A4C7805}" type="presParOf" srcId="{E499BCF9-19E9-4068-885D-7F1A6EE955A6}" destId="{0BC2AA3A-26DA-41AC-8C6C-CF48C5F742F1}" srcOrd="0" destOrd="0" presId="urn:microsoft.com/office/officeart/2018/5/layout/IconCircleLabelList"/>
    <dgm:cxn modelId="{B093B831-AA2E-CC49-98EF-E6A00A8FBB4D}" type="presParOf" srcId="{E499BCF9-19E9-4068-885D-7F1A6EE955A6}" destId="{1F42CE11-AACA-42D7-8B2D-C52B39F04807}" srcOrd="1" destOrd="0" presId="urn:microsoft.com/office/officeart/2018/5/layout/IconCircleLabelList"/>
    <dgm:cxn modelId="{6FBB2C66-BDCD-E64C-9ABD-B358CD7069C4}" type="presParOf" srcId="{E499BCF9-19E9-4068-885D-7F1A6EE955A6}" destId="{0D3553F6-FF5B-4BB0-8AFF-A14E429B4F36}" srcOrd="2" destOrd="0" presId="urn:microsoft.com/office/officeart/2018/5/layout/IconCircleLabelList"/>
    <dgm:cxn modelId="{85ECC0DE-CCEA-164E-AE9E-CF8E406F5ADE}" type="presParOf" srcId="{E499BCF9-19E9-4068-885D-7F1A6EE955A6}" destId="{49FA8874-4213-49AF-BF0B-3C5230C4735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AEB3B0-C461-47D8-AB59-B3D6BC2BDD12}" type="doc">
      <dgm:prSet loTypeId="urn:microsoft.com/office/officeart/2008/layout/LinedList" loCatId="list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59253F6-4CA8-4A04-9F6A-7426AE56C582}">
      <dgm:prSet/>
      <dgm:spPr/>
      <dgm:t>
        <a:bodyPr/>
        <a:lstStyle/>
        <a:p>
          <a:r>
            <a:rPr lang="en-US" b="0" i="0"/>
            <a:t>We need a communication socket that will send the converted CAN packets (in TCP form) to VM that allows users to monitor the CAN network.</a:t>
          </a:r>
          <a:endParaRPr lang="en-US"/>
        </a:p>
      </dgm:t>
    </dgm:pt>
    <dgm:pt modelId="{A74F5D9F-4A8C-40C9-A251-174A39DFF503}" type="parTrans" cxnId="{C68CCB62-23F8-4815-84C7-19A1D325422D}">
      <dgm:prSet/>
      <dgm:spPr/>
      <dgm:t>
        <a:bodyPr/>
        <a:lstStyle/>
        <a:p>
          <a:endParaRPr lang="en-US"/>
        </a:p>
      </dgm:t>
    </dgm:pt>
    <dgm:pt modelId="{21BD9630-41CA-4FFD-873D-95D540E383D8}" type="sibTrans" cxnId="{C68CCB62-23F8-4815-84C7-19A1D325422D}">
      <dgm:prSet/>
      <dgm:spPr/>
      <dgm:t>
        <a:bodyPr/>
        <a:lstStyle/>
        <a:p>
          <a:endParaRPr lang="en-US"/>
        </a:p>
      </dgm:t>
    </dgm:pt>
    <dgm:pt modelId="{714A57EE-F4D8-49B0-B460-EAAAC1934FC2}">
      <dgm:prSet/>
      <dgm:spPr/>
      <dgm:t>
        <a:bodyPr/>
        <a:lstStyle/>
        <a:p>
          <a:r>
            <a:rPr lang="en-US" b="0" i="0"/>
            <a:t>We need another socket that will transfer the converted CAN packets (in TCP form) from VM to testbed to allow user to implement the attack.</a:t>
          </a:r>
          <a:endParaRPr lang="en-US"/>
        </a:p>
      </dgm:t>
    </dgm:pt>
    <dgm:pt modelId="{14CD3386-16EB-4AB5-8C47-7BE0565561AB}" type="parTrans" cxnId="{A2AE44E5-3257-4E16-B172-DF82B95B1089}">
      <dgm:prSet/>
      <dgm:spPr/>
      <dgm:t>
        <a:bodyPr/>
        <a:lstStyle/>
        <a:p>
          <a:endParaRPr lang="en-US"/>
        </a:p>
      </dgm:t>
    </dgm:pt>
    <dgm:pt modelId="{9E5854A9-5AC4-43D6-8CA7-0DAB241391DB}" type="sibTrans" cxnId="{A2AE44E5-3257-4E16-B172-DF82B95B1089}">
      <dgm:prSet/>
      <dgm:spPr/>
      <dgm:t>
        <a:bodyPr/>
        <a:lstStyle/>
        <a:p>
          <a:endParaRPr lang="en-US"/>
        </a:p>
      </dgm:t>
    </dgm:pt>
    <dgm:pt modelId="{DA099941-FBA5-42A3-829E-60FC82EDC29D}">
      <dgm:prSet/>
      <dgm:spPr/>
      <dgm:t>
        <a:bodyPr/>
        <a:lstStyle/>
        <a:p>
          <a:r>
            <a:rPr lang="en-US" b="0" i="0"/>
            <a:t>Problem:</a:t>
          </a:r>
          <a:endParaRPr lang="en-US"/>
        </a:p>
      </dgm:t>
    </dgm:pt>
    <dgm:pt modelId="{DEACBE1D-4B9A-4B04-9BC4-17B51BBA0AF6}" type="parTrans" cxnId="{ABBE7435-99B6-4CCA-84D6-4121C94AACD9}">
      <dgm:prSet/>
      <dgm:spPr/>
      <dgm:t>
        <a:bodyPr/>
        <a:lstStyle/>
        <a:p>
          <a:endParaRPr lang="en-US"/>
        </a:p>
      </dgm:t>
    </dgm:pt>
    <dgm:pt modelId="{ED8E4515-CAB3-4E2D-94CB-AE4C271F858C}" type="sibTrans" cxnId="{ABBE7435-99B6-4CCA-84D6-4121C94AACD9}">
      <dgm:prSet/>
      <dgm:spPr/>
      <dgm:t>
        <a:bodyPr/>
        <a:lstStyle/>
        <a:p>
          <a:endParaRPr lang="en-US"/>
        </a:p>
      </dgm:t>
    </dgm:pt>
    <dgm:pt modelId="{7A9E94B0-7DFE-42D9-906C-27FFDAB37EFE}">
      <dgm:prSet/>
      <dgm:spPr/>
      <dgm:t>
        <a:bodyPr/>
        <a:lstStyle/>
        <a:p>
          <a:r>
            <a:rPr lang="en-US" b="0" i="0"/>
            <a:t>Need two bidirectional continuous sockets that consumes lot of host resources causes translating program to loose some CAN packet.</a:t>
          </a:r>
          <a:endParaRPr lang="en-US"/>
        </a:p>
      </dgm:t>
    </dgm:pt>
    <dgm:pt modelId="{E7BB1BA9-0F52-4653-A013-0514AB5D4206}" type="parTrans" cxnId="{96374838-48D6-47DA-9641-D882361BE4C4}">
      <dgm:prSet/>
      <dgm:spPr/>
      <dgm:t>
        <a:bodyPr/>
        <a:lstStyle/>
        <a:p>
          <a:endParaRPr lang="en-US"/>
        </a:p>
      </dgm:t>
    </dgm:pt>
    <dgm:pt modelId="{DCBA83EF-BE05-4464-BE26-10D1CDE6359C}" type="sibTrans" cxnId="{96374838-48D6-47DA-9641-D882361BE4C4}">
      <dgm:prSet/>
      <dgm:spPr/>
      <dgm:t>
        <a:bodyPr/>
        <a:lstStyle/>
        <a:p>
          <a:endParaRPr lang="en-US"/>
        </a:p>
      </dgm:t>
    </dgm:pt>
    <dgm:pt modelId="{00285F29-4A79-49E1-9F73-0A4FE5B97704}">
      <dgm:prSet/>
      <dgm:spPr/>
      <dgm:t>
        <a:bodyPr/>
        <a:lstStyle/>
        <a:p>
          <a:r>
            <a:rPr lang="en-US" b="0" i="0"/>
            <a:t>Solution:</a:t>
          </a:r>
          <a:endParaRPr lang="en-US"/>
        </a:p>
      </dgm:t>
    </dgm:pt>
    <dgm:pt modelId="{AD74A979-C158-47CD-8C3B-3BAF363F3874}" type="parTrans" cxnId="{33ED6269-AA5D-4CE4-BE37-015C79199D55}">
      <dgm:prSet/>
      <dgm:spPr/>
      <dgm:t>
        <a:bodyPr/>
        <a:lstStyle/>
        <a:p>
          <a:endParaRPr lang="en-US"/>
        </a:p>
      </dgm:t>
    </dgm:pt>
    <dgm:pt modelId="{C4073A70-9116-4FBF-9D45-E41A26335900}" type="sibTrans" cxnId="{33ED6269-AA5D-4CE4-BE37-015C79199D55}">
      <dgm:prSet/>
      <dgm:spPr/>
      <dgm:t>
        <a:bodyPr/>
        <a:lstStyle/>
        <a:p>
          <a:endParaRPr lang="en-US"/>
        </a:p>
      </dgm:t>
    </dgm:pt>
    <dgm:pt modelId="{A9261574-1563-479B-B48A-A19E18433B97}">
      <dgm:prSet/>
      <dgm:spPr/>
      <dgm:t>
        <a:bodyPr/>
        <a:lstStyle/>
        <a:p>
          <a:r>
            <a:rPr lang="en-US" b="0" i="0"/>
            <a:t>Used multiprocessing library of the Python that smartly uses the resources of the hosts and prevent loosing CAN packets.</a:t>
          </a:r>
          <a:endParaRPr lang="en-US"/>
        </a:p>
      </dgm:t>
    </dgm:pt>
    <dgm:pt modelId="{41A9D8DE-726F-44A5-A356-AD2424C6C108}" type="parTrans" cxnId="{BAADBE17-7CEB-4AE8-9BCE-1609C5306784}">
      <dgm:prSet/>
      <dgm:spPr/>
      <dgm:t>
        <a:bodyPr/>
        <a:lstStyle/>
        <a:p>
          <a:endParaRPr lang="en-US"/>
        </a:p>
      </dgm:t>
    </dgm:pt>
    <dgm:pt modelId="{0050CC58-58FB-4AA4-AA7E-EBFA044D2CB4}" type="sibTrans" cxnId="{BAADBE17-7CEB-4AE8-9BCE-1609C5306784}">
      <dgm:prSet/>
      <dgm:spPr/>
      <dgm:t>
        <a:bodyPr/>
        <a:lstStyle/>
        <a:p>
          <a:endParaRPr lang="en-US"/>
        </a:p>
      </dgm:t>
    </dgm:pt>
    <dgm:pt modelId="{971340F1-EB66-7644-968C-3E0A9E2BBD33}" type="pres">
      <dgm:prSet presAssocID="{72AEB3B0-C461-47D8-AB59-B3D6BC2BDD12}" presName="vert0" presStyleCnt="0">
        <dgm:presLayoutVars>
          <dgm:dir/>
          <dgm:animOne val="branch"/>
          <dgm:animLvl val="lvl"/>
        </dgm:presLayoutVars>
      </dgm:prSet>
      <dgm:spPr/>
    </dgm:pt>
    <dgm:pt modelId="{E84BCD68-2794-C646-921C-ADAB1510E5AF}" type="pres">
      <dgm:prSet presAssocID="{759253F6-4CA8-4A04-9F6A-7426AE56C582}" presName="thickLine" presStyleLbl="alignNode1" presStyleIdx="0" presStyleCnt="6"/>
      <dgm:spPr/>
    </dgm:pt>
    <dgm:pt modelId="{0200D357-A37E-F245-8A5E-2FC41E85AAC1}" type="pres">
      <dgm:prSet presAssocID="{759253F6-4CA8-4A04-9F6A-7426AE56C582}" presName="horz1" presStyleCnt="0"/>
      <dgm:spPr/>
    </dgm:pt>
    <dgm:pt modelId="{CABF4290-B413-BA43-AF0D-1384114A0F5D}" type="pres">
      <dgm:prSet presAssocID="{759253F6-4CA8-4A04-9F6A-7426AE56C582}" presName="tx1" presStyleLbl="revTx" presStyleIdx="0" presStyleCnt="6"/>
      <dgm:spPr/>
    </dgm:pt>
    <dgm:pt modelId="{5A64A95A-75CA-CF49-8B2C-836B4E61CA99}" type="pres">
      <dgm:prSet presAssocID="{759253F6-4CA8-4A04-9F6A-7426AE56C582}" presName="vert1" presStyleCnt="0"/>
      <dgm:spPr/>
    </dgm:pt>
    <dgm:pt modelId="{3CF4D425-0C51-F84D-8030-130F3E5DE926}" type="pres">
      <dgm:prSet presAssocID="{714A57EE-F4D8-49B0-B460-EAAAC1934FC2}" presName="thickLine" presStyleLbl="alignNode1" presStyleIdx="1" presStyleCnt="6"/>
      <dgm:spPr/>
    </dgm:pt>
    <dgm:pt modelId="{AD36D2EE-A213-A04E-ACEE-1C6E204E680D}" type="pres">
      <dgm:prSet presAssocID="{714A57EE-F4D8-49B0-B460-EAAAC1934FC2}" presName="horz1" presStyleCnt="0"/>
      <dgm:spPr/>
    </dgm:pt>
    <dgm:pt modelId="{D77F8581-9BB6-A946-8723-7DC4B693A0E5}" type="pres">
      <dgm:prSet presAssocID="{714A57EE-F4D8-49B0-B460-EAAAC1934FC2}" presName="tx1" presStyleLbl="revTx" presStyleIdx="1" presStyleCnt="6"/>
      <dgm:spPr/>
    </dgm:pt>
    <dgm:pt modelId="{9EEEEFCF-17E5-C141-9C01-598082736F8F}" type="pres">
      <dgm:prSet presAssocID="{714A57EE-F4D8-49B0-B460-EAAAC1934FC2}" presName="vert1" presStyleCnt="0"/>
      <dgm:spPr/>
    </dgm:pt>
    <dgm:pt modelId="{12EAB3C6-2074-0040-8C4F-62963FC49B34}" type="pres">
      <dgm:prSet presAssocID="{DA099941-FBA5-42A3-829E-60FC82EDC29D}" presName="thickLine" presStyleLbl="alignNode1" presStyleIdx="2" presStyleCnt="6"/>
      <dgm:spPr/>
    </dgm:pt>
    <dgm:pt modelId="{02D85FB2-C932-EE4C-853B-A6A023CE9415}" type="pres">
      <dgm:prSet presAssocID="{DA099941-FBA5-42A3-829E-60FC82EDC29D}" presName="horz1" presStyleCnt="0"/>
      <dgm:spPr/>
    </dgm:pt>
    <dgm:pt modelId="{26A5EA28-F576-7A4D-8DFE-B937E24ECD1D}" type="pres">
      <dgm:prSet presAssocID="{DA099941-FBA5-42A3-829E-60FC82EDC29D}" presName="tx1" presStyleLbl="revTx" presStyleIdx="2" presStyleCnt="6"/>
      <dgm:spPr/>
    </dgm:pt>
    <dgm:pt modelId="{1ABF1673-3053-7B47-A8E2-0D68CB60B80E}" type="pres">
      <dgm:prSet presAssocID="{DA099941-FBA5-42A3-829E-60FC82EDC29D}" presName="vert1" presStyleCnt="0"/>
      <dgm:spPr/>
    </dgm:pt>
    <dgm:pt modelId="{50A18CFC-3B39-B045-8126-D5079EA026BC}" type="pres">
      <dgm:prSet presAssocID="{7A9E94B0-7DFE-42D9-906C-27FFDAB37EFE}" presName="thickLine" presStyleLbl="alignNode1" presStyleIdx="3" presStyleCnt="6"/>
      <dgm:spPr/>
    </dgm:pt>
    <dgm:pt modelId="{A98ECC77-4FFD-C24D-8E16-610A294D5BD3}" type="pres">
      <dgm:prSet presAssocID="{7A9E94B0-7DFE-42D9-906C-27FFDAB37EFE}" presName="horz1" presStyleCnt="0"/>
      <dgm:spPr/>
    </dgm:pt>
    <dgm:pt modelId="{E96329AF-63B0-A84D-B644-4B7F98CD2C94}" type="pres">
      <dgm:prSet presAssocID="{7A9E94B0-7DFE-42D9-906C-27FFDAB37EFE}" presName="tx1" presStyleLbl="revTx" presStyleIdx="3" presStyleCnt="6"/>
      <dgm:spPr/>
    </dgm:pt>
    <dgm:pt modelId="{089B35D4-5E9F-6949-AA6D-7E2778AB138E}" type="pres">
      <dgm:prSet presAssocID="{7A9E94B0-7DFE-42D9-906C-27FFDAB37EFE}" presName="vert1" presStyleCnt="0"/>
      <dgm:spPr/>
    </dgm:pt>
    <dgm:pt modelId="{2D53B95E-1BAD-7843-8ED6-06EB5977033B}" type="pres">
      <dgm:prSet presAssocID="{00285F29-4A79-49E1-9F73-0A4FE5B97704}" presName="thickLine" presStyleLbl="alignNode1" presStyleIdx="4" presStyleCnt="6"/>
      <dgm:spPr/>
    </dgm:pt>
    <dgm:pt modelId="{2B544F4B-8CB1-6240-A9A9-6FA19D9AFAE7}" type="pres">
      <dgm:prSet presAssocID="{00285F29-4A79-49E1-9F73-0A4FE5B97704}" presName="horz1" presStyleCnt="0"/>
      <dgm:spPr/>
    </dgm:pt>
    <dgm:pt modelId="{0580EE13-EBD6-AD4A-8324-2AB6B777B54F}" type="pres">
      <dgm:prSet presAssocID="{00285F29-4A79-49E1-9F73-0A4FE5B97704}" presName="tx1" presStyleLbl="revTx" presStyleIdx="4" presStyleCnt="6"/>
      <dgm:spPr/>
    </dgm:pt>
    <dgm:pt modelId="{72A86DA3-261F-4F4A-8CF1-0F521945D3D4}" type="pres">
      <dgm:prSet presAssocID="{00285F29-4A79-49E1-9F73-0A4FE5B97704}" presName="vert1" presStyleCnt="0"/>
      <dgm:spPr/>
    </dgm:pt>
    <dgm:pt modelId="{B19410CB-7DA8-6F49-B532-4FB7B9A653A6}" type="pres">
      <dgm:prSet presAssocID="{A9261574-1563-479B-B48A-A19E18433B97}" presName="thickLine" presStyleLbl="alignNode1" presStyleIdx="5" presStyleCnt="6"/>
      <dgm:spPr/>
    </dgm:pt>
    <dgm:pt modelId="{78F42967-6E4E-C445-900E-44766D0D71AC}" type="pres">
      <dgm:prSet presAssocID="{A9261574-1563-479B-B48A-A19E18433B97}" presName="horz1" presStyleCnt="0"/>
      <dgm:spPr/>
    </dgm:pt>
    <dgm:pt modelId="{6B983132-813C-F64C-B0A8-CE3E909468E1}" type="pres">
      <dgm:prSet presAssocID="{A9261574-1563-479B-B48A-A19E18433B97}" presName="tx1" presStyleLbl="revTx" presStyleIdx="5" presStyleCnt="6"/>
      <dgm:spPr/>
    </dgm:pt>
    <dgm:pt modelId="{5ED49293-C0E3-3342-9B89-1F638E205D75}" type="pres">
      <dgm:prSet presAssocID="{A9261574-1563-479B-B48A-A19E18433B97}" presName="vert1" presStyleCnt="0"/>
      <dgm:spPr/>
    </dgm:pt>
  </dgm:ptLst>
  <dgm:cxnLst>
    <dgm:cxn modelId="{FA6E1B01-6386-394B-8F9B-27BAC0A7735A}" type="presOf" srcId="{714A57EE-F4D8-49B0-B460-EAAAC1934FC2}" destId="{D77F8581-9BB6-A946-8723-7DC4B693A0E5}" srcOrd="0" destOrd="0" presId="urn:microsoft.com/office/officeart/2008/layout/LinedList"/>
    <dgm:cxn modelId="{DE239110-6570-704B-94A7-64F96CAE219D}" type="presOf" srcId="{A9261574-1563-479B-B48A-A19E18433B97}" destId="{6B983132-813C-F64C-B0A8-CE3E909468E1}" srcOrd="0" destOrd="0" presId="urn:microsoft.com/office/officeart/2008/layout/LinedList"/>
    <dgm:cxn modelId="{BAADBE17-7CEB-4AE8-9BCE-1609C5306784}" srcId="{72AEB3B0-C461-47D8-AB59-B3D6BC2BDD12}" destId="{A9261574-1563-479B-B48A-A19E18433B97}" srcOrd="5" destOrd="0" parTransId="{41A9D8DE-726F-44A5-A356-AD2424C6C108}" sibTransId="{0050CC58-58FB-4AA4-AA7E-EBFA044D2CB4}"/>
    <dgm:cxn modelId="{ABBE7435-99B6-4CCA-84D6-4121C94AACD9}" srcId="{72AEB3B0-C461-47D8-AB59-B3D6BC2BDD12}" destId="{DA099941-FBA5-42A3-829E-60FC82EDC29D}" srcOrd="2" destOrd="0" parTransId="{DEACBE1D-4B9A-4B04-9BC4-17B51BBA0AF6}" sibTransId="{ED8E4515-CAB3-4E2D-94CB-AE4C271F858C}"/>
    <dgm:cxn modelId="{96374838-48D6-47DA-9641-D882361BE4C4}" srcId="{72AEB3B0-C461-47D8-AB59-B3D6BC2BDD12}" destId="{7A9E94B0-7DFE-42D9-906C-27FFDAB37EFE}" srcOrd="3" destOrd="0" parTransId="{E7BB1BA9-0F52-4653-A013-0514AB5D4206}" sibTransId="{DCBA83EF-BE05-4464-BE26-10D1CDE6359C}"/>
    <dgm:cxn modelId="{274D973B-FC92-C34D-A16E-447F14A1233E}" type="presOf" srcId="{72AEB3B0-C461-47D8-AB59-B3D6BC2BDD12}" destId="{971340F1-EB66-7644-968C-3E0A9E2BBD33}" srcOrd="0" destOrd="0" presId="urn:microsoft.com/office/officeart/2008/layout/LinedList"/>
    <dgm:cxn modelId="{C68CCB62-23F8-4815-84C7-19A1D325422D}" srcId="{72AEB3B0-C461-47D8-AB59-B3D6BC2BDD12}" destId="{759253F6-4CA8-4A04-9F6A-7426AE56C582}" srcOrd="0" destOrd="0" parTransId="{A74F5D9F-4A8C-40C9-A251-174A39DFF503}" sibTransId="{21BD9630-41CA-4FFD-873D-95D540E383D8}"/>
    <dgm:cxn modelId="{33ED6269-AA5D-4CE4-BE37-015C79199D55}" srcId="{72AEB3B0-C461-47D8-AB59-B3D6BC2BDD12}" destId="{00285F29-4A79-49E1-9F73-0A4FE5B97704}" srcOrd="4" destOrd="0" parTransId="{AD74A979-C158-47CD-8C3B-3BAF363F3874}" sibTransId="{C4073A70-9116-4FBF-9D45-E41A26335900}"/>
    <dgm:cxn modelId="{CF399872-87AC-A44C-9774-B45093109D16}" type="presOf" srcId="{7A9E94B0-7DFE-42D9-906C-27FFDAB37EFE}" destId="{E96329AF-63B0-A84D-B644-4B7F98CD2C94}" srcOrd="0" destOrd="0" presId="urn:microsoft.com/office/officeart/2008/layout/LinedList"/>
    <dgm:cxn modelId="{CDCE6478-53F4-EE41-8020-DCF6B626F4FC}" type="presOf" srcId="{DA099941-FBA5-42A3-829E-60FC82EDC29D}" destId="{26A5EA28-F576-7A4D-8DFE-B937E24ECD1D}" srcOrd="0" destOrd="0" presId="urn:microsoft.com/office/officeart/2008/layout/LinedList"/>
    <dgm:cxn modelId="{F9F748D1-76EF-5043-9728-079B46A2F265}" type="presOf" srcId="{00285F29-4A79-49E1-9F73-0A4FE5B97704}" destId="{0580EE13-EBD6-AD4A-8324-2AB6B777B54F}" srcOrd="0" destOrd="0" presId="urn:microsoft.com/office/officeart/2008/layout/LinedList"/>
    <dgm:cxn modelId="{A2AE44E5-3257-4E16-B172-DF82B95B1089}" srcId="{72AEB3B0-C461-47D8-AB59-B3D6BC2BDD12}" destId="{714A57EE-F4D8-49B0-B460-EAAAC1934FC2}" srcOrd="1" destOrd="0" parTransId="{14CD3386-16EB-4AB5-8C47-7BE0565561AB}" sibTransId="{9E5854A9-5AC4-43D6-8CA7-0DAB241391DB}"/>
    <dgm:cxn modelId="{8D9758EB-FE21-0641-8074-AA1AC2AC351D}" type="presOf" srcId="{759253F6-4CA8-4A04-9F6A-7426AE56C582}" destId="{CABF4290-B413-BA43-AF0D-1384114A0F5D}" srcOrd="0" destOrd="0" presId="urn:microsoft.com/office/officeart/2008/layout/LinedList"/>
    <dgm:cxn modelId="{DF3D83CA-3DB7-EE4E-9BB4-64AC1D41A106}" type="presParOf" srcId="{971340F1-EB66-7644-968C-3E0A9E2BBD33}" destId="{E84BCD68-2794-C646-921C-ADAB1510E5AF}" srcOrd="0" destOrd="0" presId="urn:microsoft.com/office/officeart/2008/layout/LinedList"/>
    <dgm:cxn modelId="{E7056769-14C1-2E4B-B3B5-F7C1CEADB1E7}" type="presParOf" srcId="{971340F1-EB66-7644-968C-3E0A9E2BBD33}" destId="{0200D357-A37E-F245-8A5E-2FC41E85AAC1}" srcOrd="1" destOrd="0" presId="urn:microsoft.com/office/officeart/2008/layout/LinedList"/>
    <dgm:cxn modelId="{0CF33A20-2606-744E-828F-BCABCC4986F4}" type="presParOf" srcId="{0200D357-A37E-F245-8A5E-2FC41E85AAC1}" destId="{CABF4290-B413-BA43-AF0D-1384114A0F5D}" srcOrd="0" destOrd="0" presId="urn:microsoft.com/office/officeart/2008/layout/LinedList"/>
    <dgm:cxn modelId="{B51C6361-8762-3548-AFA9-147C8DC75D70}" type="presParOf" srcId="{0200D357-A37E-F245-8A5E-2FC41E85AAC1}" destId="{5A64A95A-75CA-CF49-8B2C-836B4E61CA99}" srcOrd="1" destOrd="0" presId="urn:microsoft.com/office/officeart/2008/layout/LinedList"/>
    <dgm:cxn modelId="{A3AD37D6-1B74-C34B-96E1-1DE8D4A08FEB}" type="presParOf" srcId="{971340F1-EB66-7644-968C-3E0A9E2BBD33}" destId="{3CF4D425-0C51-F84D-8030-130F3E5DE926}" srcOrd="2" destOrd="0" presId="urn:microsoft.com/office/officeart/2008/layout/LinedList"/>
    <dgm:cxn modelId="{A9D5587E-25E4-FB4D-B272-BDF363EABC70}" type="presParOf" srcId="{971340F1-EB66-7644-968C-3E0A9E2BBD33}" destId="{AD36D2EE-A213-A04E-ACEE-1C6E204E680D}" srcOrd="3" destOrd="0" presId="urn:microsoft.com/office/officeart/2008/layout/LinedList"/>
    <dgm:cxn modelId="{26558316-4F70-EB4A-9E8F-ABBBD7CE1FEA}" type="presParOf" srcId="{AD36D2EE-A213-A04E-ACEE-1C6E204E680D}" destId="{D77F8581-9BB6-A946-8723-7DC4B693A0E5}" srcOrd="0" destOrd="0" presId="urn:microsoft.com/office/officeart/2008/layout/LinedList"/>
    <dgm:cxn modelId="{38422CE6-5CCD-F542-9404-5585DA9E17D6}" type="presParOf" srcId="{AD36D2EE-A213-A04E-ACEE-1C6E204E680D}" destId="{9EEEEFCF-17E5-C141-9C01-598082736F8F}" srcOrd="1" destOrd="0" presId="urn:microsoft.com/office/officeart/2008/layout/LinedList"/>
    <dgm:cxn modelId="{F3B735DE-72A8-C045-8A27-6A0F4EF0D102}" type="presParOf" srcId="{971340F1-EB66-7644-968C-3E0A9E2BBD33}" destId="{12EAB3C6-2074-0040-8C4F-62963FC49B34}" srcOrd="4" destOrd="0" presId="urn:microsoft.com/office/officeart/2008/layout/LinedList"/>
    <dgm:cxn modelId="{B03BF3D1-05F9-8347-8016-EF5DF6A13ED0}" type="presParOf" srcId="{971340F1-EB66-7644-968C-3E0A9E2BBD33}" destId="{02D85FB2-C932-EE4C-853B-A6A023CE9415}" srcOrd="5" destOrd="0" presId="urn:microsoft.com/office/officeart/2008/layout/LinedList"/>
    <dgm:cxn modelId="{2459267B-F9B3-1746-984C-50EB7F95CA90}" type="presParOf" srcId="{02D85FB2-C932-EE4C-853B-A6A023CE9415}" destId="{26A5EA28-F576-7A4D-8DFE-B937E24ECD1D}" srcOrd="0" destOrd="0" presId="urn:microsoft.com/office/officeart/2008/layout/LinedList"/>
    <dgm:cxn modelId="{641A209B-4D8E-EA4F-9D64-FD0B5197C504}" type="presParOf" srcId="{02D85FB2-C932-EE4C-853B-A6A023CE9415}" destId="{1ABF1673-3053-7B47-A8E2-0D68CB60B80E}" srcOrd="1" destOrd="0" presId="urn:microsoft.com/office/officeart/2008/layout/LinedList"/>
    <dgm:cxn modelId="{956F2F40-1459-604E-9C3B-9287D7E99C8B}" type="presParOf" srcId="{971340F1-EB66-7644-968C-3E0A9E2BBD33}" destId="{50A18CFC-3B39-B045-8126-D5079EA026BC}" srcOrd="6" destOrd="0" presId="urn:microsoft.com/office/officeart/2008/layout/LinedList"/>
    <dgm:cxn modelId="{C58923F9-9CCA-4C48-ABC4-98ED55B68849}" type="presParOf" srcId="{971340F1-EB66-7644-968C-3E0A9E2BBD33}" destId="{A98ECC77-4FFD-C24D-8E16-610A294D5BD3}" srcOrd="7" destOrd="0" presId="urn:microsoft.com/office/officeart/2008/layout/LinedList"/>
    <dgm:cxn modelId="{049A4632-66C1-E148-A82D-167CED3DDEC7}" type="presParOf" srcId="{A98ECC77-4FFD-C24D-8E16-610A294D5BD3}" destId="{E96329AF-63B0-A84D-B644-4B7F98CD2C94}" srcOrd="0" destOrd="0" presId="urn:microsoft.com/office/officeart/2008/layout/LinedList"/>
    <dgm:cxn modelId="{B97989CE-D573-9346-BF5B-386C1242A3CB}" type="presParOf" srcId="{A98ECC77-4FFD-C24D-8E16-610A294D5BD3}" destId="{089B35D4-5E9F-6949-AA6D-7E2778AB138E}" srcOrd="1" destOrd="0" presId="urn:microsoft.com/office/officeart/2008/layout/LinedList"/>
    <dgm:cxn modelId="{6F9B62C9-E121-5043-AF8D-4B409359CCC4}" type="presParOf" srcId="{971340F1-EB66-7644-968C-3E0A9E2BBD33}" destId="{2D53B95E-1BAD-7843-8ED6-06EB5977033B}" srcOrd="8" destOrd="0" presId="urn:microsoft.com/office/officeart/2008/layout/LinedList"/>
    <dgm:cxn modelId="{2D8D8FDF-90EA-D54A-BA65-79446DE8B5EF}" type="presParOf" srcId="{971340F1-EB66-7644-968C-3E0A9E2BBD33}" destId="{2B544F4B-8CB1-6240-A9A9-6FA19D9AFAE7}" srcOrd="9" destOrd="0" presId="urn:microsoft.com/office/officeart/2008/layout/LinedList"/>
    <dgm:cxn modelId="{3050FFE7-5CE1-6F4F-8FBB-44D61EAB5DFA}" type="presParOf" srcId="{2B544F4B-8CB1-6240-A9A9-6FA19D9AFAE7}" destId="{0580EE13-EBD6-AD4A-8324-2AB6B777B54F}" srcOrd="0" destOrd="0" presId="urn:microsoft.com/office/officeart/2008/layout/LinedList"/>
    <dgm:cxn modelId="{A3F1678D-62B9-C742-A1AF-2C78D098228F}" type="presParOf" srcId="{2B544F4B-8CB1-6240-A9A9-6FA19D9AFAE7}" destId="{72A86DA3-261F-4F4A-8CF1-0F521945D3D4}" srcOrd="1" destOrd="0" presId="urn:microsoft.com/office/officeart/2008/layout/LinedList"/>
    <dgm:cxn modelId="{184F0F9D-A553-3E47-A53C-421ACDE7A3C1}" type="presParOf" srcId="{971340F1-EB66-7644-968C-3E0A9E2BBD33}" destId="{B19410CB-7DA8-6F49-B532-4FB7B9A653A6}" srcOrd="10" destOrd="0" presId="urn:microsoft.com/office/officeart/2008/layout/LinedList"/>
    <dgm:cxn modelId="{97F8DC52-44D4-384D-AC65-B5FEBEE48E04}" type="presParOf" srcId="{971340F1-EB66-7644-968C-3E0A9E2BBD33}" destId="{78F42967-6E4E-C445-900E-44766D0D71AC}" srcOrd="11" destOrd="0" presId="urn:microsoft.com/office/officeart/2008/layout/LinedList"/>
    <dgm:cxn modelId="{7D7B0EFD-70EC-5E4E-B471-AFBC9BD2AA0F}" type="presParOf" srcId="{78F42967-6E4E-C445-900E-44766D0D71AC}" destId="{6B983132-813C-F64C-B0A8-CE3E909468E1}" srcOrd="0" destOrd="0" presId="urn:microsoft.com/office/officeart/2008/layout/LinedList"/>
    <dgm:cxn modelId="{82CEFFE4-4A8E-9948-93A3-EEED3841B455}" type="presParOf" srcId="{78F42967-6E4E-C445-900E-44766D0D71AC}" destId="{5ED49293-C0E3-3342-9B89-1F638E205D7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67A19-5B73-41D1-90BD-896E3CA35259}">
      <dsp:nvSpPr>
        <dsp:cNvPr id="0" name=""/>
        <dsp:cNvSpPr/>
      </dsp:nvSpPr>
      <dsp:spPr>
        <a:xfrm>
          <a:off x="587259" y="73349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9B4C69-FD37-4FB8-AEAB-38501C538096}">
      <dsp:nvSpPr>
        <dsp:cNvPr id="0" name=""/>
        <dsp:cNvSpPr/>
      </dsp:nvSpPr>
      <dsp:spPr>
        <a:xfrm>
          <a:off x="974821" y="112106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55B6FF-9965-4C0E-9A40-6A4A6E40693C}">
      <dsp:nvSpPr>
        <dsp:cNvPr id="0" name=""/>
        <dsp:cNvSpPr/>
      </dsp:nvSpPr>
      <dsp:spPr>
        <a:xfrm>
          <a:off x="5915" y="311850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Problem 2:</a:t>
          </a:r>
        </a:p>
      </dsp:txBody>
      <dsp:txXfrm>
        <a:off x="5915" y="3118500"/>
        <a:ext cx="2981250" cy="720000"/>
      </dsp:txXfrm>
    </dsp:sp>
    <dsp:sp modelId="{0BC2AA3A-26DA-41AC-8C6C-CF48C5F742F1}">
      <dsp:nvSpPr>
        <dsp:cNvPr id="0" name=""/>
        <dsp:cNvSpPr/>
      </dsp:nvSpPr>
      <dsp:spPr>
        <a:xfrm>
          <a:off x="4090228" y="73349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2CE11-AACA-42D7-8B2D-C52B39F04807}">
      <dsp:nvSpPr>
        <dsp:cNvPr id="0" name=""/>
        <dsp:cNvSpPr/>
      </dsp:nvSpPr>
      <dsp:spPr>
        <a:xfrm>
          <a:off x="4477790" y="112106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A8874-4213-49AF-BF0B-3C5230C4735D}">
      <dsp:nvSpPr>
        <dsp:cNvPr id="0" name=""/>
        <dsp:cNvSpPr/>
      </dsp:nvSpPr>
      <dsp:spPr>
        <a:xfrm>
          <a:off x="3508884" y="311850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The Heavy vehicle testbed is a cyber physical testbed requires extraordinary security.</a:t>
          </a:r>
        </a:p>
      </dsp:txBody>
      <dsp:txXfrm>
        <a:off x="3508884" y="311850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4BCD68-2794-C646-921C-ADAB1510E5AF}">
      <dsp:nvSpPr>
        <dsp:cNvPr id="0" name=""/>
        <dsp:cNvSpPr/>
      </dsp:nvSpPr>
      <dsp:spPr>
        <a:xfrm>
          <a:off x="0" y="2232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ABF4290-B413-BA43-AF0D-1384114A0F5D}">
      <dsp:nvSpPr>
        <dsp:cNvPr id="0" name=""/>
        <dsp:cNvSpPr/>
      </dsp:nvSpPr>
      <dsp:spPr>
        <a:xfrm>
          <a:off x="0" y="2232"/>
          <a:ext cx="6496050" cy="761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We need a communication socket that will send the converted CAN packets (in TCP form) to VM that allows users to monitor the CAN network.</a:t>
          </a:r>
          <a:endParaRPr lang="en-US" sz="1500" kern="1200"/>
        </a:p>
      </dsp:txBody>
      <dsp:txXfrm>
        <a:off x="0" y="2232"/>
        <a:ext cx="6496050" cy="761255"/>
      </dsp:txXfrm>
    </dsp:sp>
    <dsp:sp modelId="{3CF4D425-0C51-F84D-8030-130F3E5DE926}">
      <dsp:nvSpPr>
        <dsp:cNvPr id="0" name=""/>
        <dsp:cNvSpPr/>
      </dsp:nvSpPr>
      <dsp:spPr>
        <a:xfrm>
          <a:off x="0" y="763488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270963"/>
                <a:satOff val="-1326"/>
                <a:lumOff val="745"/>
                <a:alphaOff val="0"/>
                <a:tint val="64000"/>
                <a:lumMod val="118000"/>
              </a:schemeClr>
            </a:gs>
            <a:gs pos="100000">
              <a:schemeClr val="accent2">
                <a:hueOff val="270963"/>
                <a:satOff val="-1326"/>
                <a:lumOff val="745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270963"/>
              <a:satOff val="-1326"/>
              <a:lumOff val="74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77F8581-9BB6-A946-8723-7DC4B693A0E5}">
      <dsp:nvSpPr>
        <dsp:cNvPr id="0" name=""/>
        <dsp:cNvSpPr/>
      </dsp:nvSpPr>
      <dsp:spPr>
        <a:xfrm>
          <a:off x="0" y="763488"/>
          <a:ext cx="6496050" cy="761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We need another socket that will transfer the converted CAN packets (in TCP form) from VM to testbed to allow user to implement the attack.</a:t>
          </a:r>
          <a:endParaRPr lang="en-US" sz="1500" kern="1200"/>
        </a:p>
      </dsp:txBody>
      <dsp:txXfrm>
        <a:off x="0" y="763488"/>
        <a:ext cx="6496050" cy="761255"/>
      </dsp:txXfrm>
    </dsp:sp>
    <dsp:sp modelId="{12EAB3C6-2074-0040-8C4F-62963FC49B34}">
      <dsp:nvSpPr>
        <dsp:cNvPr id="0" name=""/>
        <dsp:cNvSpPr/>
      </dsp:nvSpPr>
      <dsp:spPr>
        <a:xfrm>
          <a:off x="0" y="1524744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541926"/>
                <a:satOff val="-2653"/>
                <a:lumOff val="1490"/>
                <a:alphaOff val="0"/>
                <a:tint val="64000"/>
                <a:lumMod val="118000"/>
              </a:schemeClr>
            </a:gs>
            <a:gs pos="100000">
              <a:schemeClr val="accent2">
                <a:hueOff val="541926"/>
                <a:satOff val="-2653"/>
                <a:lumOff val="149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541926"/>
              <a:satOff val="-2653"/>
              <a:lumOff val="14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6A5EA28-F576-7A4D-8DFE-B937E24ECD1D}">
      <dsp:nvSpPr>
        <dsp:cNvPr id="0" name=""/>
        <dsp:cNvSpPr/>
      </dsp:nvSpPr>
      <dsp:spPr>
        <a:xfrm>
          <a:off x="0" y="1524744"/>
          <a:ext cx="6496050" cy="761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Problem:</a:t>
          </a:r>
          <a:endParaRPr lang="en-US" sz="1500" kern="1200"/>
        </a:p>
      </dsp:txBody>
      <dsp:txXfrm>
        <a:off x="0" y="1524744"/>
        <a:ext cx="6496050" cy="761255"/>
      </dsp:txXfrm>
    </dsp:sp>
    <dsp:sp modelId="{50A18CFC-3B39-B045-8126-D5079EA026BC}">
      <dsp:nvSpPr>
        <dsp:cNvPr id="0" name=""/>
        <dsp:cNvSpPr/>
      </dsp:nvSpPr>
      <dsp:spPr>
        <a:xfrm>
          <a:off x="0" y="2286000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812888"/>
                <a:satOff val="-3979"/>
                <a:lumOff val="2235"/>
                <a:alphaOff val="0"/>
                <a:tint val="64000"/>
                <a:lumMod val="118000"/>
              </a:schemeClr>
            </a:gs>
            <a:gs pos="100000">
              <a:schemeClr val="accent2">
                <a:hueOff val="812888"/>
                <a:satOff val="-3979"/>
                <a:lumOff val="2235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812888"/>
              <a:satOff val="-3979"/>
              <a:lumOff val="22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96329AF-63B0-A84D-B644-4B7F98CD2C94}">
      <dsp:nvSpPr>
        <dsp:cNvPr id="0" name=""/>
        <dsp:cNvSpPr/>
      </dsp:nvSpPr>
      <dsp:spPr>
        <a:xfrm>
          <a:off x="0" y="2286000"/>
          <a:ext cx="6496050" cy="761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Need two bidirectional continuous sockets that consumes lot of host resources causes translating program to loose some CAN packet.</a:t>
          </a:r>
          <a:endParaRPr lang="en-US" sz="1500" kern="1200"/>
        </a:p>
      </dsp:txBody>
      <dsp:txXfrm>
        <a:off x="0" y="2286000"/>
        <a:ext cx="6496050" cy="761255"/>
      </dsp:txXfrm>
    </dsp:sp>
    <dsp:sp modelId="{2D53B95E-1BAD-7843-8ED6-06EB5977033B}">
      <dsp:nvSpPr>
        <dsp:cNvPr id="0" name=""/>
        <dsp:cNvSpPr/>
      </dsp:nvSpPr>
      <dsp:spPr>
        <a:xfrm>
          <a:off x="0" y="3047255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1083851"/>
                <a:satOff val="-5306"/>
                <a:lumOff val="2980"/>
                <a:alphaOff val="0"/>
                <a:tint val="64000"/>
                <a:lumMod val="118000"/>
              </a:schemeClr>
            </a:gs>
            <a:gs pos="100000">
              <a:schemeClr val="accent2">
                <a:hueOff val="1083851"/>
                <a:satOff val="-5306"/>
                <a:lumOff val="298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083851"/>
              <a:satOff val="-5306"/>
              <a:lumOff val="298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580EE13-EBD6-AD4A-8324-2AB6B777B54F}">
      <dsp:nvSpPr>
        <dsp:cNvPr id="0" name=""/>
        <dsp:cNvSpPr/>
      </dsp:nvSpPr>
      <dsp:spPr>
        <a:xfrm>
          <a:off x="0" y="3047255"/>
          <a:ext cx="6496050" cy="761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Solution:</a:t>
          </a:r>
          <a:endParaRPr lang="en-US" sz="1500" kern="1200"/>
        </a:p>
      </dsp:txBody>
      <dsp:txXfrm>
        <a:off x="0" y="3047255"/>
        <a:ext cx="6496050" cy="761255"/>
      </dsp:txXfrm>
    </dsp:sp>
    <dsp:sp modelId="{B19410CB-7DA8-6F49-B532-4FB7B9A653A6}">
      <dsp:nvSpPr>
        <dsp:cNvPr id="0" name=""/>
        <dsp:cNvSpPr/>
      </dsp:nvSpPr>
      <dsp:spPr>
        <a:xfrm>
          <a:off x="0" y="3808511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64000"/>
                <a:lumMod val="118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B983132-813C-F64C-B0A8-CE3E909468E1}">
      <dsp:nvSpPr>
        <dsp:cNvPr id="0" name=""/>
        <dsp:cNvSpPr/>
      </dsp:nvSpPr>
      <dsp:spPr>
        <a:xfrm>
          <a:off x="0" y="3808511"/>
          <a:ext cx="6496050" cy="761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Used multiprocessing library of the Python that smartly uses the resources of the hosts and prevent loosing CAN packets.</a:t>
          </a:r>
          <a:endParaRPr lang="en-US" sz="1500" kern="1200"/>
        </a:p>
      </dsp:txBody>
      <dsp:txXfrm>
        <a:off x="0" y="3808511"/>
        <a:ext cx="6496050" cy="761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4A62F-5A34-1C4C-B357-356422646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/>
          </a:blip>
          <a:srcRect l="9091" t="28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E03D4A-661F-9949-9B2B-344708B37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Heavy Vehicle Testbed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822DD-C6D7-8641-89C9-6110C9AC4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Created by: Aniruddha Malkar</a:t>
            </a:r>
          </a:p>
          <a:p>
            <a:r>
              <a:rPr lang="en-US">
                <a:solidFill>
                  <a:schemeClr val="tx1"/>
                </a:solidFill>
              </a:rPr>
              <a:t>Database management systems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0032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E42C6-C03D-8A4B-A3E2-4308FCADB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645841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 for listening to me…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62030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D48BDD-DB16-C24D-A0D9-6C9EF6D6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 dirty="0">
                <a:solidFill>
                  <a:srgbClr val="EBEBEB"/>
                </a:solidFill>
              </a:rPr>
              <a:t>Why we need a real time physical testbed than a simulator?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6C028-2AFA-134D-97E0-C81E5F762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Cyber physical systems are complex systems that controls physical parameters in system/ plant.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For comprehensive monitor &amp; control they require complex interaction between each other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Simulator don’t produce accurate results as the real time operation and result are hard to predict.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EBEBEB"/>
                </a:solidFill>
              </a:rPr>
              <a:t>To test the heavy vehicle security accurately we need a accurate real time cyber physical testbed.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D390B-7BA3-8444-809A-A339444F2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596473"/>
            <a:ext cx="5449889" cy="3665050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043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C6CA2-0A1F-2843-A6C6-AFD6927C8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Why we need an Open source testbed?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A861-F678-A44C-BDFC-079E555B1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EBEBEB"/>
                </a:solidFill>
              </a:rPr>
              <a:t>The Deter lab project has changed the way of looking towards testbed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EBEBEB"/>
                </a:solidFill>
              </a:rPr>
              <a:t>Deter lab is a open source electronic testbed allow users to test computer/internet attacks and allow users to test their solution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EBEBEB"/>
                </a:solidFill>
              </a:rPr>
              <a:t> Deter run all the experiments simultaneously into testbed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EBEBEB"/>
                </a:solidFill>
              </a:rPr>
              <a:t>But the Deter don’t have any facility to test heavy vehicle security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EBEBEB"/>
                </a:solidFill>
              </a:rPr>
              <a:t>The heavy vehicle security is getting more sensitive and vulnerable now. There is a high requirement of Open source cyber physical testbed that allows users to parallelly access the different models of heavy vehicles. 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DA181-6A43-214C-9578-85D754CDD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146857"/>
            <a:ext cx="5449889" cy="4564282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2737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57AA5-F2D6-0349-9691-3BE981267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>
                <a:solidFill>
                  <a:srgbClr val="EBEBEB"/>
                </a:solidFill>
              </a:rPr>
              <a:t>What is the problem of creating Deter like testbed	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FFEBD-30DE-1F4F-8AA7-CAAD99944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>
                <a:solidFill>
                  <a:srgbClr val="EBEBEB"/>
                </a:solidFill>
              </a:rPr>
              <a:t>Problem 1:</a:t>
            </a:r>
          </a:p>
          <a:p>
            <a:pPr>
              <a:lnSpc>
                <a:spcPct val="90000"/>
              </a:lnSpc>
            </a:pPr>
            <a:r>
              <a:rPr lang="en-US" sz="1300">
                <a:solidFill>
                  <a:srgbClr val="EBEBEB"/>
                </a:solidFill>
              </a:rPr>
              <a:t>The Deter lab allow users to access the testbed through SSH like of the computer node inside the testbed created for the user.</a:t>
            </a:r>
          </a:p>
          <a:p>
            <a:pPr>
              <a:lnSpc>
                <a:spcPct val="90000"/>
              </a:lnSpc>
            </a:pPr>
            <a:r>
              <a:rPr lang="en-US" sz="1300">
                <a:solidFill>
                  <a:srgbClr val="EBEBEB"/>
                </a:solidFill>
              </a:rPr>
              <a:t>But such access cant be provided in Heavy Vehicle testbed due to two reasons: 1) The node inside the testbeds are ECUs and ECUs cant handle normal commuting operations. 2) Even getting such SSH access wont provide users a comprehensive analysis. </a:t>
            </a:r>
          </a:p>
          <a:p>
            <a:pPr>
              <a:lnSpc>
                <a:spcPct val="90000"/>
              </a:lnSpc>
            </a:pPr>
            <a:r>
              <a:rPr lang="en-US" sz="1300">
                <a:solidFill>
                  <a:srgbClr val="EBEBEB"/>
                </a:solidFill>
              </a:rPr>
              <a:t>The Heavy vehicle testbed is a cyber physical testbed requires extraordinary security.</a:t>
            </a:r>
          </a:p>
          <a:p>
            <a:pPr>
              <a:lnSpc>
                <a:spcPct val="90000"/>
              </a:lnSpc>
            </a:pPr>
            <a:r>
              <a:rPr lang="en-US" sz="1300">
                <a:solidFill>
                  <a:srgbClr val="EBEBEB"/>
                </a:solidFill>
              </a:rPr>
              <a:t>We can allow users to access the testbed from their computer. It may harm users’, testbed and vehicle manufacturers security.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55276-6EB9-5B46-A016-9A055B78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146857"/>
            <a:ext cx="5449889" cy="4564282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4776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63528-3924-344C-B294-25A4D54D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What is the problem of creating Deter like testbed	?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2E9DC1-A380-452B-AB9A-B2A292DF4E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7635736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3095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C88F0-4107-ED44-BA7D-E0B20E45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How we solved first problem?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29812-BEA2-2F49-A458-299763468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>
                <a:solidFill>
                  <a:srgbClr val="EBEBEB"/>
                </a:solidFill>
              </a:rPr>
              <a:t>Virtualization environment has solved many problems including this.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rgbClr val="EBEBEB"/>
                </a:solidFill>
              </a:rPr>
              <a:t>The Virtualization environment allow us to create the VM, deploy VM.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rgbClr val="EBEBEB"/>
                </a:solidFill>
              </a:rPr>
              <a:t>We connect the physical testbed with the virtualization environment. Where we provide access to the users through the VM that is directly connected with the physical testbed.</a:t>
            </a: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rgbClr val="EBEBEB"/>
                </a:solidFill>
              </a:rPr>
              <a:t>Virtualization solves two problems: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>
                <a:solidFill>
                  <a:srgbClr val="EBEBEB"/>
                </a:solidFill>
              </a:rPr>
              <a:t>1)  Parallel access to the testbed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>
                <a:solidFill>
                  <a:srgbClr val="EBEBEB"/>
                </a:solidFill>
              </a:rPr>
              <a:t>2)  Security issue in problem 1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CDDAD-FFEE-F049-B0C1-A28AB2BAB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371" y="1896216"/>
            <a:ext cx="6727629" cy="3784291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2910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9F38-A8EA-3441-9BEA-9564F51B5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/>
              <a:t>How I set virtualization environment?	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8FB7842-A2FD-46CA-8B08-A60AF2CF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A73665-F029-4C81-A19B-5CD8B68B8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279C2-B654-154D-96B3-265360191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858" y="647699"/>
            <a:ext cx="4308574" cy="3242202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8F0CA-F25C-464D-9798-32CF7CD74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 err="1"/>
              <a:t>ProxMox</a:t>
            </a:r>
            <a:r>
              <a:rPr lang="en-US" dirty="0"/>
              <a:t> is an open source environment that allowed me to create virtualization environment.</a:t>
            </a:r>
          </a:p>
          <a:p>
            <a:r>
              <a:rPr lang="en-US" dirty="0"/>
              <a:t>We installed customized Ubuntu OS for VMs and provided access through the VM.</a:t>
            </a:r>
          </a:p>
          <a:p>
            <a:r>
              <a:rPr lang="en-US" dirty="0"/>
              <a:t>For better availability I used RAID 50 technique that sustains the disk failures.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60D36-755A-D74D-B0B1-28C8A7EB9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0" y="4240709"/>
            <a:ext cx="5449471" cy="185282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7237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1EC68-441B-1148-8334-4662C1477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What else?	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8D66946-5405-458E-8236-58B76926A5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008031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6511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8C06C-BA6C-3747-AC42-2C0028595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21" y="452718"/>
            <a:ext cx="9058613" cy="140053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8212-0A79-7844-8354-335987F13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Solving problem 2 using the XACML an attribute based access control.</a:t>
            </a:r>
          </a:p>
        </p:txBody>
      </p:sp>
    </p:spTree>
    <p:extLst>
      <p:ext uri="{BB962C8B-B14F-4D97-AF65-F5344CB8AC3E}">
        <p14:creationId xmlns:p14="http://schemas.microsoft.com/office/powerpoint/2010/main" val="13175220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575</Words>
  <Application>Microsoft Macintosh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Heavy Vehicle Testbed</vt:lpstr>
      <vt:lpstr>Why we need a real time physical testbed than a simulator?</vt:lpstr>
      <vt:lpstr>Why we need an Open source testbed?</vt:lpstr>
      <vt:lpstr>What is the problem of creating Deter like testbed ?</vt:lpstr>
      <vt:lpstr>What is the problem of creating Deter like testbed ?</vt:lpstr>
      <vt:lpstr>How we solved first problem?  </vt:lpstr>
      <vt:lpstr>How I set virtualization environment? </vt:lpstr>
      <vt:lpstr>What else? </vt:lpstr>
      <vt:lpstr>Future Work</vt:lpstr>
      <vt:lpstr>Thank you for listening to me…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Heavy Vehicle Testbed</dc:title>
  <dc:creator>Malkar,Aniruddha</dc:creator>
  <cp:lastModifiedBy>Malkar,Aniruddha</cp:lastModifiedBy>
  <cp:revision>3</cp:revision>
  <dcterms:created xsi:type="dcterms:W3CDTF">2018-12-03T01:18:24Z</dcterms:created>
  <dcterms:modified xsi:type="dcterms:W3CDTF">2018-12-03T01:33:24Z</dcterms:modified>
</cp:coreProperties>
</file>